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29"/>
  </p:notesMasterIdLst>
  <p:handoutMasterIdLst>
    <p:handoutMasterId r:id="rId30"/>
  </p:handoutMasterIdLst>
  <p:sldIdLst>
    <p:sldId id="256" r:id="rId8"/>
    <p:sldId id="336" r:id="rId9"/>
    <p:sldId id="258" r:id="rId10"/>
    <p:sldId id="339" r:id="rId11"/>
    <p:sldId id="340" r:id="rId12"/>
    <p:sldId id="341" r:id="rId13"/>
    <p:sldId id="353" r:id="rId14"/>
    <p:sldId id="335" r:id="rId15"/>
    <p:sldId id="338" r:id="rId16"/>
    <p:sldId id="344" r:id="rId17"/>
    <p:sldId id="337" r:id="rId18"/>
    <p:sldId id="342" r:id="rId19"/>
    <p:sldId id="346" r:id="rId20"/>
    <p:sldId id="345" r:id="rId21"/>
    <p:sldId id="347" r:id="rId22"/>
    <p:sldId id="352" r:id="rId23"/>
    <p:sldId id="348" r:id="rId24"/>
    <p:sldId id="349" r:id="rId25"/>
    <p:sldId id="350" r:id="rId26"/>
    <p:sldId id="351" r:id="rId27"/>
    <p:sldId id="324" r:id="rId28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8EC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02"/>
    <p:restoredTop sz="80109"/>
  </p:normalViewPr>
  <p:slideViewPr>
    <p:cSldViewPr snapToGrid="0" snapToObjects="1" showGuides="1">
      <p:cViewPr varScale="1">
        <p:scale>
          <a:sx n="98" d="100"/>
          <a:sy n="98" d="100"/>
        </p:scale>
        <p:origin x="1944" y="176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handoutMaster" Target="handoutMasters/handout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35" Type="http://schemas.microsoft.com/office/2015/10/relationships/revisionInfo" Target="revisionInfo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tiff>
</file>

<file path=ppt/media/image17.tiff>
</file>

<file path=ppt/media/image18.tiff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675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smtClean="0"/>
              <a:t>NMEA commands </a:t>
            </a:r>
          </a:p>
          <a:p>
            <a:pPr lvl="1"/>
            <a:r>
              <a:rPr lang="nl-BE" dirty="0" smtClean="0"/>
              <a:t>GPGLL : </a:t>
            </a:r>
            <a:r>
              <a:rPr lang="nl-BE" dirty="0"/>
              <a:t>Latitude, N/S, Longtitude, E/W, Time, Data </a:t>
            </a:r>
            <a:r>
              <a:rPr lang="nl-BE" dirty="0" smtClean="0"/>
              <a:t>valid</a:t>
            </a:r>
          </a:p>
          <a:p>
            <a:pPr lvl="1"/>
            <a:r>
              <a:rPr lang="nl-BE" dirty="0" smtClean="0"/>
              <a:t>Initializing</a:t>
            </a:r>
          </a:p>
          <a:p>
            <a:pPr lvl="1"/>
            <a:r>
              <a:rPr lang="nl-BE" dirty="0" smtClean="0"/>
              <a:t>Hot Start</a:t>
            </a:r>
          </a:p>
          <a:p>
            <a:pPr lvl="1"/>
            <a:r>
              <a:rPr lang="nl-BE" dirty="0" smtClean="0"/>
              <a:t>AT+SEND:2=“</a:t>
            </a:r>
            <a:r>
              <a:rPr lang="en-US" dirty="0" smtClean="0"/>
              <a:t>5117.1421,N,0000428.4897,E,230746.000,A,A*56</a:t>
            </a:r>
            <a:r>
              <a:rPr lang="en-US" b="1" dirty="0" smtClean="0"/>
              <a:t>”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79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Communication (INDOOR</a:t>
            </a:r>
            <a:r>
              <a:rPr lang="en-US" dirty="0"/>
              <a:t>	</a:t>
            </a:r>
            <a:r>
              <a:rPr lang="en-US" dirty="0" smtClean="0"/>
              <a:t>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 smtClean="0"/>
              <a:t>Uplink: Sensordata + RSSI</a:t>
            </a:r>
          </a:p>
          <a:p>
            <a:pPr marL="342900" indent="-342900"/>
            <a:r>
              <a:rPr lang="nl-BE" dirty="0" smtClean="0"/>
              <a:t>Downlink:  Alarm when outside</a:t>
            </a:r>
            <a:endParaRPr lang="nl-BE" dirty="0"/>
          </a:p>
          <a:p>
            <a:r>
              <a:rPr lang="nl-BE" dirty="0" smtClean="0"/>
              <a:t>ALP Command</a:t>
            </a:r>
          </a:p>
        </p:txBody>
      </p:sp>
    </p:spTree>
    <p:extLst>
      <p:ext uri="{BB962C8B-B14F-4D97-AF65-F5344CB8AC3E}">
        <p14:creationId xmlns:p14="http://schemas.microsoft.com/office/powerpoint/2010/main" val="327128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SENSOR (INDOOR)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&amp; temperature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6C428AE9-5F7A-4386-B88E-7C626BD50F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Imad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2424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A1F8297F-C3B0-4404-ACFC-743865F7AD0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 smtClean="0"/>
              <a:t>DIAGRAM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3253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3958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0924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EBD467-C6AC-4B9D-A45B-259D16DB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Documentation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4AC7ED6B-D5EC-446F-A086-7371E9D476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C24451C-4170-4A78-952C-4ACFED5B4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9B3360DE-D453-44DF-817A-2FA98EEE485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347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739A94-E067-4BA2-95F2-5D8DB951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08F1FD9-BDD1-4C46-BBD1-4E6B93259F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DA8B9AE-32FD-4432-BE39-7BA4C7708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Estimation by CubeMX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60615EBD-9C74-435C-BC00-592AA93C81C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368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BC67EA0-4821-405F-9141-377DA398D58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="" xmlns:a16="http://schemas.microsoft.com/office/drawing/2014/main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320" y="3117580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245" y="113680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200" y="2293281"/>
            <a:ext cx="4721772" cy="50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="" xmlns:a16="http://schemas.microsoft.com/office/drawing/2014/main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Temperatuur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 smtClean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 smtClean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 smtClean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 smtClean="0">
                <a:solidFill>
                  <a:srgbClr val="FFFFFF"/>
                </a:solidFill>
                <a:cs typeface="Verdana"/>
              </a:rPr>
              <a:t>data</a:t>
            </a:r>
            <a:endParaRPr lang="en-US" sz="10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smtClean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</a:t>
            </a:r>
            <a:r>
              <a:rPr lang="en-US" sz="1000" dirty="0" smtClean="0">
                <a:solidFill>
                  <a:schemeClr val="bg1"/>
                </a:solidFill>
              </a:rPr>
              <a:t>DATA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Lander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Lander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	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KNN-Algorithm &amp; Database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8307D082-B02C-4667-996A-7143B664F4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Lander/Imad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Frontend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7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955795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 smtClean="0"/>
          </a:p>
          <a:p>
            <a:pPr algn="ctr"/>
            <a:r>
              <a:rPr lang="en-US" sz="2000" dirty="0" smtClean="0"/>
              <a:t>Frontend</a:t>
            </a: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6356194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6354014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 err="1" smtClean="0"/>
              <a:t>Temperature</a:t>
            </a:r>
            <a:endParaRPr lang="nl-NL" sz="1400" dirty="0"/>
          </a:p>
        </p:txBody>
      </p:sp>
      <p:sp>
        <p:nvSpPr>
          <p:cNvPr id="16" name="Rounded Rectangle 16"/>
          <p:cNvSpPr/>
          <p:nvPr/>
        </p:nvSpPr>
        <p:spPr>
          <a:xfrm>
            <a:off x="1202304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712003" y="329911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 err="1" smtClean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 err="1" smtClean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WAN</a:t>
            </a:r>
            <a:r>
              <a:rPr lang="en-US" sz="1100" cap="all" dirty="0" smtClean="0">
                <a:solidFill>
                  <a:srgbClr val="FFFFFF"/>
                </a:solidFill>
                <a:cs typeface="Verdana"/>
              </a:rPr>
              <a:t> (DATA)</a:t>
            </a:r>
            <a:endParaRPr lang="en-US" sz="11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8" name="Chevron 23"/>
          <p:cNvSpPr/>
          <p:nvPr/>
        </p:nvSpPr>
        <p:spPr>
          <a:xfrm flipH="1">
            <a:off x="3678316" y="1727443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 smtClean="0">
                <a:solidFill>
                  <a:srgbClr val="FFFFFF"/>
                </a:solidFill>
                <a:cs typeface="Verdana"/>
              </a:rPr>
              <a:t>DASH7 (Data + RSSI)</a:t>
            </a:r>
            <a:endParaRPr lang="en-US" sz="11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1523075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1523073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1523073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371066" y="303315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6371066" y="3544239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5517671" y="2758777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6354013" y="2538555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FSM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2354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="" xmlns:a16="http://schemas.microsoft.com/office/drawing/2014/main" id="{9291862E-F2DA-4F97-B077-03B3EF750E2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73"/>
                    </a14:imgEffect>
                  </a14:imgLayer>
                </a14:imgProps>
              </a:ext>
            </a:extLst>
          </a:blip>
          <a:srcRect b="31838"/>
          <a:stretch/>
        </p:blipFill>
        <p:spPr bwMode="auto">
          <a:xfrm>
            <a:off x="859007" y="1049260"/>
            <a:ext cx="4709582" cy="240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193" y="2570047"/>
            <a:ext cx="2140105" cy="20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Communication (</a:t>
            </a:r>
            <a:r>
              <a:rPr lang="en-US" dirty="0" smtClean="0"/>
              <a:t>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mr-IN" dirty="0"/>
              <a:t/>
            </a:r>
            <a:br>
              <a:rPr lang="mr-IN" dirty="0"/>
            </a:br>
            <a:r>
              <a:rPr lang="mr-IN" dirty="0" smtClean="0"/>
              <a:t>B-L072Z-LRWAN1</a:t>
            </a: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 smtClean="0"/>
              <a:t>GPS Data to gateway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 smtClean="0"/>
              <a:t>AT Commands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sz="1600" dirty="0" smtClean="0"/>
              <a:t>AT+JOIN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600" dirty="0"/>
              <a:t>	</a:t>
            </a:r>
            <a:r>
              <a:rPr lang="nl-BE" sz="1600" dirty="0" smtClean="0"/>
              <a:t>AT+SEND when data comes 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sz="16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 smtClean="0"/>
              <a:t>States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dirty="0" smtClean="0"/>
              <a:t>in_danger_zone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dirty="0" smtClean="0"/>
              <a:t>lora_ready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dirty="0" smtClean="0"/>
              <a:t>alarm_state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dirty="0" smtClean="0"/>
              <a:t>lora_sending</a:t>
            </a: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34" y="2101079"/>
            <a:ext cx="2314871" cy="14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8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</TotalTime>
  <Words>204</Words>
  <Application>Microsoft Macintosh PowerPoint</Application>
  <PresentationFormat>On-screen Show (16:9)</PresentationFormat>
  <Paragraphs>134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Calibri</vt:lpstr>
      <vt:lpstr>Courier New</vt:lpstr>
      <vt:lpstr>Gill Sans MT</vt:lpstr>
      <vt:lpstr>Verdana</vt:lpstr>
      <vt:lpstr>Arial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Buildup of the project</vt:lpstr>
      <vt:lpstr>Backend</vt:lpstr>
      <vt:lpstr>Backend</vt:lpstr>
      <vt:lpstr>Fingerprinting </vt:lpstr>
      <vt:lpstr>Frontend</vt:lpstr>
      <vt:lpstr>HARDWARE</vt:lpstr>
      <vt:lpstr>Communication (OUTDOORs)</vt:lpstr>
      <vt:lpstr>GPS (OUTDOORS)</vt:lpstr>
      <vt:lpstr>Communication (INDOOR )</vt:lpstr>
      <vt:lpstr>SENSOR (INDOOR)</vt:lpstr>
      <vt:lpstr>Control Unit</vt:lpstr>
      <vt:lpstr>SENSOR Outdoor</vt:lpstr>
      <vt:lpstr>Implementation</vt:lpstr>
      <vt:lpstr>Documentation</vt:lpstr>
      <vt:lpstr>Energy consumption</vt:lpstr>
      <vt:lpstr>Energy consumption</vt:lpstr>
      <vt:lpstr>Energy Consumption</vt:lpstr>
      <vt:lpstr>Demonstration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Kevin Van de Mieroop</cp:lastModifiedBy>
  <cp:revision>194</cp:revision>
  <dcterms:created xsi:type="dcterms:W3CDTF">2015-04-29T12:04:28Z</dcterms:created>
  <dcterms:modified xsi:type="dcterms:W3CDTF">2018-01-05T13:47:17Z</dcterms:modified>
  <cp:category/>
</cp:coreProperties>
</file>

<file path=docProps/thumbnail.jpeg>
</file>